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8" r:id="rId2"/>
    <p:sldId id="257" r:id="rId3"/>
    <p:sldId id="259" r:id="rId4"/>
    <p:sldId id="260" r:id="rId5"/>
    <p:sldId id="261" r:id="rId6"/>
    <p:sldId id="291" r:id="rId7"/>
    <p:sldId id="256" r:id="rId8"/>
    <p:sldId id="262" r:id="rId9"/>
    <p:sldId id="263" r:id="rId10"/>
    <p:sldId id="293" r:id="rId11"/>
    <p:sldId id="264" r:id="rId12"/>
    <p:sldId id="292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5" r:id="rId33"/>
    <p:sldId id="286" r:id="rId34"/>
    <p:sldId id="284" r:id="rId35"/>
    <p:sldId id="287" r:id="rId36"/>
    <p:sldId id="288" r:id="rId37"/>
    <p:sldId id="289" r:id="rId38"/>
    <p:sldId id="294" r:id="rId39"/>
    <p:sldId id="295" r:id="rId40"/>
    <p:sldId id="290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44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24918" cy="6429420"/>
          </a:xfrm>
        </p:spPr>
        <p:txBody>
          <a:bodyPr>
            <a:noAutofit/>
          </a:bodyPr>
          <a:lstStyle/>
          <a:p>
            <a:r>
              <a:rPr lang="kk-KZ" sz="4800" dirty="0" smtClean="0"/>
              <a:t>Жердің даму тарихы:</a:t>
            </a:r>
            <a:br>
              <a:rPr lang="kk-KZ" sz="4800" dirty="0" smtClean="0"/>
            </a:br>
            <a:r>
              <a:rPr lang="kk-KZ" sz="4800" dirty="0" smtClean="0"/>
              <a:t/>
            </a:r>
            <a:br>
              <a:rPr lang="kk-KZ" sz="4800" dirty="0" smtClean="0"/>
            </a:br>
            <a:r>
              <a:rPr lang="kk-KZ" sz="4800" dirty="0" smtClean="0"/>
              <a:t>1.Жердің ғаламшарлық даму кезеңі </a:t>
            </a:r>
            <a:r>
              <a:rPr lang="kk-KZ" sz="2000" dirty="0" smtClean="0"/>
              <a:t>(Жер  4,5-4,6 млрд жыл бұрын пайда болған. Осы кезден басталатын тарихы)</a:t>
            </a:r>
            <a:r>
              <a:rPr lang="kk-KZ" sz="4800" dirty="0" smtClean="0"/>
              <a:t/>
            </a:r>
            <a:br>
              <a:rPr lang="kk-KZ" sz="4800" dirty="0" smtClean="0"/>
            </a:br>
            <a:r>
              <a:rPr lang="kk-KZ" sz="4800" dirty="0" smtClean="0"/>
              <a:t/>
            </a:r>
            <a:br>
              <a:rPr lang="kk-KZ" sz="4800" dirty="0" smtClean="0"/>
            </a:br>
            <a:r>
              <a:rPr lang="kk-KZ" sz="4800" dirty="0" smtClean="0"/>
              <a:t>2.Жердің геологиялық даму кезеңі </a:t>
            </a:r>
            <a:r>
              <a:rPr lang="kk-KZ" sz="2000" dirty="0" smtClean="0"/>
              <a:t>(жер қыртысының алғаш қалыптаса бастау сәтінен  қазіргі кезге дейін уақыт аралығын қамтиды)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.jpg"/>
          <p:cNvPicPr>
            <a:picLocks noChangeAspect="1"/>
          </p:cNvPicPr>
          <p:nvPr/>
        </p:nvPicPr>
        <p:blipFill>
          <a:blip r:embed="rId2"/>
          <a:srcRect l="7031" t="12076" r="7031" b="10637"/>
          <a:stretch>
            <a:fillRect/>
          </a:stretch>
        </p:blipFill>
        <p:spPr>
          <a:xfrm>
            <a:off x="428596" y="857232"/>
            <a:ext cx="8286808" cy="53578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640960" cy="4680520"/>
          </a:xfrm>
        </p:spPr>
        <p:txBody>
          <a:bodyPr>
            <a:noAutofit/>
          </a:bodyPr>
          <a:lstStyle/>
          <a:p>
            <a:pPr algn="just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Эволюциялық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процестің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болғандығын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ертедегі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b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палеонтология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көз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алдымызға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елестетеді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Палеонтолог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ғалымдар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замандарда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қабатындағы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тасқа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айналып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сақталып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калған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организмдердің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каңқа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қалдықтарын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зерттейді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қабаттар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тарихының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шежіресі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Қазба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қалдықтар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мен тау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қабатының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жасын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айыру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геохронология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колданылады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заманның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өсімдіктері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жануарларының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қалдықтарын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қабаттардың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орналасу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тәртібінің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нұсқасын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	«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ертедегі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қабатының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жасын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айыру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радиоактивті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изотоптарды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пайдаланады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Ғалымдар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организмдердің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реттілігін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қыртысы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қабаттарының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жасын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ажыратып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ғаламшар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тарихының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хронологиясын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оқиғаның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уақытын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белгілеу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тіршіліктің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дамуын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сипаттап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жазады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57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830816" cy="5904656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тарихының</a:t>
            </a:r>
            <a:r>
              <a:rPr lang="ru-RU" sz="2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шежіресі</a:t>
            </a:r>
            <a:endParaRPr lang="ru-RU" sz="2400" i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i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ұзақ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аралығы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заманға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заман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дәуірге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дәуір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ғасырға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. 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Заманның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аттары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0" u="sng" dirty="0">
                <a:latin typeface="Times New Roman" pitchFamily="18" charset="0"/>
                <a:cs typeface="Times New Roman" pitchFamily="18" charset="0"/>
              </a:rPr>
              <a:t>Криптозой</a:t>
            </a: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1. Архей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заман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2. Протерозой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u="sng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0" u="sng" dirty="0" err="1" smtClean="0">
                <a:latin typeface="Times New Roman" pitchFamily="18" charset="0"/>
                <a:cs typeface="Times New Roman" pitchFamily="18" charset="0"/>
              </a:rPr>
              <a:t>Фанерозой</a:t>
            </a:r>
            <a:endParaRPr lang="ru-RU" sz="2400" b="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3. Палеозой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ертедегі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4. Мезозой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ортадағы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5. Кайнозой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өмір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189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614792" cy="5112568"/>
          </a:xfrm>
        </p:spPr>
        <p:txBody>
          <a:bodyPr>
            <a:noAutofit/>
          </a:bodyPr>
          <a:lstStyle/>
          <a:p>
            <a:r>
              <a:rPr lang="ru-RU" sz="1400" b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285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52" y="332656"/>
            <a:ext cx="8384646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76590"/>
            <a:ext cx="28707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Көк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балдыр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660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515672" cy="56711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>
                <a:solidFill>
                  <a:schemeClr val="tx1"/>
                </a:solidFill>
              </a:rPr>
              <a:t/>
            </a:r>
            <a:br>
              <a:rPr lang="en-US" sz="6600" dirty="0">
                <a:solidFill>
                  <a:schemeClr val="tx1"/>
                </a:solidFill>
              </a:rPr>
            </a:br>
            <a:r>
              <a:rPr lang="en-US" sz="6600" dirty="0" smtClean="0">
                <a:solidFill>
                  <a:schemeClr val="tx1"/>
                </a:solidFill>
              </a:rPr>
              <a:t/>
            </a:r>
            <a:br>
              <a:rPr lang="en-US" sz="6600" dirty="0" smtClean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/>
            </a:r>
            <a:br>
              <a:rPr lang="en-US" sz="6600" dirty="0">
                <a:solidFill>
                  <a:schemeClr val="tx1"/>
                </a:solidFill>
              </a:rPr>
            </a:br>
            <a:r>
              <a:rPr lang="en-US" sz="6600" dirty="0" smtClean="0">
                <a:solidFill>
                  <a:schemeClr val="tx1"/>
                </a:solidFill>
              </a:rPr>
              <a:t/>
            </a:r>
            <a:br>
              <a:rPr lang="en-US" sz="6600" dirty="0" smtClean="0">
                <a:solidFill>
                  <a:schemeClr val="tx1"/>
                </a:solidFill>
              </a:rPr>
            </a:br>
            <a:r>
              <a:rPr lang="en-US" sz="6600" dirty="0">
                <a:solidFill>
                  <a:schemeClr val="tx1"/>
                </a:solidFill>
              </a:rPr>
              <a:t/>
            </a:r>
            <a:br>
              <a:rPr lang="en-US" sz="6600" dirty="0">
                <a:solidFill>
                  <a:schemeClr val="tx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" y="-14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04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552728"/>
          </a:xfrm>
        </p:spPr>
        <p:txBody>
          <a:bodyPr>
            <a:noAutofit/>
          </a:bodyPr>
          <a:lstStyle/>
          <a:p>
            <a:pPr algn="ctr"/>
            <a:r>
              <a:rPr lang="ru-RU" sz="2000" b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Протерозой</a:t>
            </a:r>
            <a:endParaRPr lang="ru-RU" sz="2000" b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дамуындағы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ұзаққа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созылған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заман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Архейде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прокариоттар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көк-жасыл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балдырлар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бактериялармен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жасушалы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балдырлар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Бұлар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нағыз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эукариотты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организмдер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саналады.Протерозой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заманында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организмдердің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көпшілігі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ішекқуыстылары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буылтық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құрттар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ұлулар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заманның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соңында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хордалылар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өкілі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қандауырша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(ланцетник) осы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күнге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Протерозой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заманындағы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хордалылардың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ароморофоздық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құбылыс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ароморфоздық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белгілер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хордалылардың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кластарының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болуына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себепші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Протерозой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заманында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жыныстардан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фотосинтез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су мен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атмосферада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оттектің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жиналғандығы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анықталды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Бактериялар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жасушалы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балдырлардың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әрекетінен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жағалауларында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түзілу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процестері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байқала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2532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7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оқиғалары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Мезопротерозойда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оттегі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сіңген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атмосферасының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құрылуы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Неопротерозойдың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Криоген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мұздықтар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құрылуы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Эдиакарий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(635—542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жұмсақденелі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көпжасушалы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организмдердің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өрбуімен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сипатталады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527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қандауырша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108" y="1100138"/>
            <a:ext cx="4520009" cy="3579812"/>
          </a:xfrm>
        </p:spPr>
      </p:pic>
    </p:spTree>
    <p:extLst>
      <p:ext uri="{BB962C8B-B14F-4D97-AF65-F5344CB8AC3E}">
        <p14:creationId xmlns:p14="http://schemas.microsoft.com/office/powerpoint/2010/main" val="4162859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422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12068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Палеозой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заманы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6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кезеңнен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кембрий,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ордовик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силур,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девон,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көмір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пермь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1624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264696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Кембрий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кезеңі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Кембрий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организмдердің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қалдығы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алғаш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болмағандықтан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сулы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ортада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дамыды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Өсімдіктерден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диатомды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алтын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түсті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балдырлар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теңіздерде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жүзіп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қызыл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қоңыр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балдырлар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түбіне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бекініп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Кембрийдің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құрлықтан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шайылған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тұздар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суының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тұздылығын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арттырып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әсіресе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теңізде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кальций, магний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тұздарының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көбейе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бастаған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минералды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тұздарды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жануарлары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денесіне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сіңіреді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трилобиттер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Кембрий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еткен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буынаяқтылардың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ертедегі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өкілі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(осы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күнгі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құрлықта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кездесетін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есекқұртқа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ұқсас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трилобиттер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денесі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хитинді-сауытты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40—50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бунаққа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бөлінген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түбінде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жорғалап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жүріп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Кембрийде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губкалардың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маржандар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ұлулар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лилиясы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кейініректе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кірпісі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кембрийді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омыртқасыздардың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8359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трилобиттер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423150"/>
            <a:ext cx="7521575" cy="2933788"/>
          </a:xfrm>
        </p:spPr>
      </p:pic>
    </p:spTree>
    <p:extLst>
      <p:ext uri="{BB962C8B-B14F-4D97-AF65-F5344CB8AC3E}">
        <p14:creationId xmlns:p14="http://schemas.microsoft.com/office/powerpoint/2010/main" val="3916893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192688"/>
          </a:xfrm>
        </p:spPr>
        <p:txBody>
          <a:bodyPr>
            <a:normAutofit/>
          </a:bodyPr>
          <a:lstStyle/>
          <a:p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Ордовик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 smtClean="0">
                <a:latin typeface="Times New Roman" pitchFamily="18" charset="0"/>
                <a:cs typeface="Times New Roman" pitchFamily="18" charset="0"/>
              </a:rPr>
              <a:t>кезеңі</a:t>
            </a:r>
            <a:endParaRPr lang="ru-RU" sz="22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0" dirty="0" err="1" smtClean="0">
                <a:latin typeface="Times New Roman" pitchFamily="18" charset="0"/>
                <a:cs typeface="Times New Roman" pitchFamily="18" charset="0"/>
              </a:rPr>
              <a:t>Ордовик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қазба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қалдықтар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мекендеген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тайпалардың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аты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теңізде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коңыр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кызыл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балдырлар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трилобиттер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тіршіліктерін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жалғастырып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дами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Бауыраяқты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ұлулар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Ордовик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еткен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сегізаяқ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кальмарлардың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туысы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басаяқты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ұлулар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иықаяқты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бауыраяқты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ұлулар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тарала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Басаяқты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ұлулар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Ордовик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еткен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Тұщы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жағалауларында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өсетін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споралы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өсімдік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псилофиттер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өсе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қабаттардан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миногалардың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миксиндердің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арғы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тегі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саналатын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жақсүйексіз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омыртқалылардың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қаңка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қалдықтары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табылды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753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Бауыраяқты және басаяқты ұлулар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4259168" cy="27218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899" y="1628800"/>
            <a:ext cx="3290799" cy="438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69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686800" cy="6381328"/>
          </a:xfrm>
        </p:spPr>
        <p:txBody>
          <a:bodyPr>
            <a:noAutofit/>
          </a:bodyPr>
          <a:lstStyle/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Силур 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кезеңі</a:t>
            </a:r>
            <a:endParaRPr lang="ru-RU" sz="18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Силур 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тайпаның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атауы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 тау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түзілу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қарқынды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болғандықтан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құрлықтың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артты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омыртқалылар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Буынаяқтылардан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метрге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жететін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жұп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аяғы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бар,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ауыз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айналасына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алдыңғы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жұбы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қорегін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ұстап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ұсақтау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қысқышқа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айналған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құршаяндар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ете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Силурда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қаңқасы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шеміршекті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денесі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сүйекті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сауытпен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қапталған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омыртқалы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сауытты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балықтар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жұп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жүзбеқанаттары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болмағандықтан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түбінде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жатып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пішіні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балыққа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ұқсағанымен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мәнінде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жақсүйексіздер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дөңгелекауыздылар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класына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баяу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қозғалуы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ары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бермей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бірте-бірте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жойылды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Миногалар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дөңгелекауыздылар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миногалар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миксиндер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сауытты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балықтардың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туысы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Судың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азайып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таяздануынан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алғаш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құрлыққа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псилофиттердің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жасушалы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балдырларға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ұқсас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нағыз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жапырақтары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болмаған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жіңішке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жіп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өскіншелері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топыраққа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бекініп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су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минералды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тұздарды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сіңірген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құрлықка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шығуы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эволюцияның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өзгеріс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Бактериялар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көк-жасыл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балдырлардың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әрекетінен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құрлықта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псилофиттер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қорек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биогенді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түзіле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алғаш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құрлықта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псилофиттермен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өрмекшітектес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буынаяқтылар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ете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49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миногалалар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571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522523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668072" cy="5832648"/>
          </a:xfrm>
        </p:spPr>
        <p:txBody>
          <a:bodyPr>
            <a:noAutofit/>
          </a:bodyPr>
          <a:lstStyle/>
          <a:p>
            <a:r>
              <a:rPr lang="ru-RU" sz="2000" b="0" dirty="0"/>
              <a:t>Девон </a:t>
            </a:r>
            <a:r>
              <a:rPr lang="ru-RU" sz="2000" b="0" dirty="0" err="1" smtClean="0"/>
              <a:t>кезеңі</a:t>
            </a:r>
            <a:endParaRPr lang="ru-RU" sz="2000" b="0" dirty="0"/>
          </a:p>
          <a:p>
            <a:r>
              <a:rPr lang="ru-RU" sz="2000" b="0" dirty="0" smtClean="0"/>
              <a:t>Девон </a:t>
            </a:r>
            <a:r>
              <a:rPr lang="ru-RU" sz="2000" b="0" dirty="0" err="1"/>
              <a:t>кезеңін</a:t>
            </a:r>
            <a:r>
              <a:rPr lang="ru-RU" sz="2000" b="0" dirty="0"/>
              <a:t> </a:t>
            </a:r>
            <a:r>
              <a:rPr lang="ru-RU" sz="2000" b="0" dirty="0" err="1"/>
              <a:t>Оңтүстік</a:t>
            </a:r>
            <a:r>
              <a:rPr lang="ru-RU" sz="2000" b="0" dirty="0"/>
              <a:t> </a:t>
            </a:r>
            <a:r>
              <a:rPr lang="ru-RU" sz="2000" b="0" dirty="0" err="1"/>
              <a:t>Англияның</a:t>
            </a:r>
            <a:r>
              <a:rPr lang="ru-RU" sz="2000" b="0" dirty="0"/>
              <a:t> Девоншир </a:t>
            </a:r>
            <a:r>
              <a:rPr lang="ru-RU" sz="2000" b="0" dirty="0" err="1"/>
              <a:t>графтық</a:t>
            </a:r>
            <a:r>
              <a:rPr lang="ru-RU" sz="2000" b="0" dirty="0"/>
              <a:t> </a:t>
            </a:r>
            <a:r>
              <a:rPr lang="ru-RU" sz="2000" b="0" dirty="0" err="1"/>
              <a:t>атағының</a:t>
            </a:r>
            <a:r>
              <a:rPr lang="ru-RU" sz="2000" b="0" dirty="0"/>
              <a:t> </a:t>
            </a:r>
            <a:r>
              <a:rPr lang="ru-RU" sz="2000" b="0" dirty="0" err="1"/>
              <a:t>құрметімен</a:t>
            </a:r>
            <a:r>
              <a:rPr lang="ru-RU" sz="2000" b="0" dirty="0"/>
              <a:t> </a:t>
            </a:r>
            <a:r>
              <a:rPr lang="ru-RU" sz="2000" b="0" dirty="0" err="1"/>
              <a:t>атаған</a:t>
            </a:r>
            <a:r>
              <a:rPr lang="ru-RU" sz="2000" b="0" dirty="0"/>
              <a:t>. Девон </a:t>
            </a:r>
            <a:r>
              <a:rPr lang="ru-RU" sz="2000" b="0" dirty="0" err="1"/>
              <a:t>кезеңін</a:t>
            </a:r>
            <a:r>
              <a:rPr lang="ru-RU" sz="2000" b="0" dirty="0"/>
              <a:t> — </a:t>
            </a:r>
            <a:r>
              <a:rPr lang="ru-RU" sz="2000" b="0" dirty="0" err="1"/>
              <a:t>балықтар</a:t>
            </a:r>
            <a:r>
              <a:rPr lang="ru-RU" sz="2000" b="0" dirty="0"/>
              <a:t> </a:t>
            </a:r>
            <a:r>
              <a:rPr lang="ru-RU" sz="2000" b="0" dirty="0" err="1"/>
              <a:t>кезеңі</a:t>
            </a:r>
            <a:r>
              <a:rPr lang="ru-RU" sz="2000" b="0" dirty="0"/>
              <a:t> </a:t>
            </a:r>
            <a:r>
              <a:rPr lang="ru-RU" sz="2000" b="0" dirty="0" err="1"/>
              <a:t>деп</a:t>
            </a:r>
            <a:r>
              <a:rPr lang="ru-RU" sz="2000" b="0" dirty="0"/>
              <a:t> те </a:t>
            </a:r>
            <a:r>
              <a:rPr lang="ru-RU" sz="2000" b="0" dirty="0" err="1"/>
              <a:t>атайды</a:t>
            </a:r>
            <a:r>
              <a:rPr lang="ru-RU" sz="2000" b="0" dirty="0"/>
              <a:t>. </a:t>
            </a:r>
            <a:r>
              <a:rPr lang="ru-RU" sz="2000" b="0" dirty="0" err="1"/>
              <a:t>Бұл</a:t>
            </a:r>
            <a:r>
              <a:rPr lang="ru-RU" sz="2000" b="0" dirty="0"/>
              <a:t> </a:t>
            </a:r>
            <a:r>
              <a:rPr lang="ru-RU" sz="2000" b="0" dirty="0" err="1"/>
              <a:t>кезеңде</a:t>
            </a:r>
            <a:r>
              <a:rPr lang="ru-RU" sz="2000" b="0" dirty="0"/>
              <a:t> </a:t>
            </a:r>
            <a:r>
              <a:rPr lang="ru-RU" sz="2000" b="0" dirty="0" err="1"/>
              <a:t>теңіздің</a:t>
            </a:r>
            <a:r>
              <a:rPr lang="ru-RU" sz="2000" b="0" dirty="0"/>
              <a:t> </a:t>
            </a:r>
            <a:r>
              <a:rPr lang="ru-RU" sz="2000" b="0" dirty="0" err="1"/>
              <a:t>көлемі</a:t>
            </a:r>
            <a:r>
              <a:rPr lang="ru-RU" sz="2000" b="0" dirty="0"/>
              <a:t> </a:t>
            </a:r>
            <a:r>
              <a:rPr lang="ru-RU" sz="2000" b="0" dirty="0" err="1"/>
              <a:t>азайып</a:t>
            </a:r>
            <a:r>
              <a:rPr lang="ru-RU" sz="2000" b="0" dirty="0"/>
              <a:t>, </a:t>
            </a:r>
            <a:r>
              <a:rPr lang="ru-RU" sz="2000" b="0" dirty="0" err="1"/>
              <a:t>ауа</a:t>
            </a:r>
            <a:r>
              <a:rPr lang="ru-RU" sz="2000" b="0" dirty="0"/>
              <a:t> </a:t>
            </a:r>
            <a:r>
              <a:rPr lang="ru-RU" sz="2000" b="0" dirty="0" err="1"/>
              <a:t>райы</a:t>
            </a:r>
            <a:r>
              <a:rPr lang="ru-RU" sz="2000" b="0" dirty="0"/>
              <a:t> </a:t>
            </a:r>
            <a:r>
              <a:rPr lang="ru-RU" sz="2000" b="0" dirty="0" err="1"/>
              <a:t>құрғап</a:t>
            </a:r>
            <a:r>
              <a:rPr lang="ru-RU" sz="2000" b="0" dirty="0"/>
              <a:t>, </a:t>
            </a:r>
            <a:r>
              <a:rPr lang="ru-RU" sz="2000" b="0" dirty="0" err="1"/>
              <a:t>шөлді-шөлейтті</a:t>
            </a:r>
            <a:r>
              <a:rPr lang="ru-RU" sz="2000" b="0" dirty="0"/>
              <a:t> </a:t>
            </a:r>
            <a:r>
              <a:rPr lang="ru-RU" sz="2000" b="0" dirty="0" err="1"/>
              <a:t>жерлер</a:t>
            </a:r>
            <a:r>
              <a:rPr lang="ru-RU" sz="2000" b="0" dirty="0"/>
              <a:t> </a:t>
            </a:r>
            <a:r>
              <a:rPr lang="ru-RU" sz="2000" b="0" dirty="0" err="1"/>
              <a:t>көбейе</a:t>
            </a:r>
            <a:r>
              <a:rPr lang="ru-RU" sz="2000" b="0" dirty="0"/>
              <a:t> </a:t>
            </a:r>
            <a:r>
              <a:rPr lang="ru-RU" sz="2000" b="0" dirty="0" err="1"/>
              <a:t>түсті</a:t>
            </a:r>
            <a:r>
              <a:rPr lang="ru-RU" sz="2000" b="0" dirty="0"/>
              <a:t>.</a:t>
            </a:r>
          </a:p>
          <a:p>
            <a:pPr marL="0" indent="0">
              <a:buNone/>
            </a:pPr>
            <a:r>
              <a:rPr lang="ru-RU" sz="2000" b="0" dirty="0" smtClean="0"/>
              <a:t>       Акула</a:t>
            </a:r>
            <a:endParaRPr lang="ru-RU" sz="2000" b="0" dirty="0"/>
          </a:p>
          <a:p>
            <a:r>
              <a:rPr lang="ru-RU" sz="2000" b="0" dirty="0" err="1"/>
              <a:t>Теңіздерде</a:t>
            </a:r>
            <a:r>
              <a:rPr lang="ru-RU" sz="2000" b="0" dirty="0"/>
              <a:t> </a:t>
            </a:r>
            <a:r>
              <a:rPr lang="ru-RU" sz="2000" b="0" dirty="0" err="1"/>
              <a:t>шеміршекті</a:t>
            </a:r>
            <a:r>
              <a:rPr lang="ru-RU" sz="2000" b="0" dirty="0"/>
              <a:t> (осы </a:t>
            </a:r>
            <a:r>
              <a:rPr lang="ru-RU" sz="2000" b="0" dirty="0" err="1"/>
              <a:t>күнгі</a:t>
            </a:r>
            <a:r>
              <a:rPr lang="ru-RU" sz="2000" b="0" dirty="0"/>
              <a:t> </a:t>
            </a:r>
            <a:r>
              <a:rPr lang="ru-RU" sz="2000" b="0" dirty="0" err="1"/>
              <a:t>акулалар</a:t>
            </a:r>
            <a:r>
              <a:rPr lang="ru-RU" sz="2000" b="0" dirty="0"/>
              <a:t>, </a:t>
            </a:r>
            <a:r>
              <a:rPr lang="ru-RU" sz="2000" b="0" dirty="0" err="1"/>
              <a:t>тұтас</a:t>
            </a:r>
            <a:r>
              <a:rPr lang="ru-RU" sz="2000" b="0" dirty="0"/>
              <a:t> </a:t>
            </a:r>
            <a:r>
              <a:rPr lang="ru-RU" sz="2000" b="0" dirty="0" err="1"/>
              <a:t>жүзбеқанаттылар</a:t>
            </a:r>
            <a:r>
              <a:rPr lang="ru-RU" sz="2000" b="0" dirty="0"/>
              <a:t>, </a:t>
            </a:r>
            <a:r>
              <a:rPr lang="ru-RU" sz="2000" b="0" dirty="0" err="1"/>
              <a:t>химералар</a:t>
            </a:r>
            <a:r>
              <a:rPr lang="ru-RU" sz="2000" b="0" dirty="0"/>
              <a:t>) </a:t>
            </a:r>
            <a:r>
              <a:rPr lang="ru-RU" sz="2000" b="0" dirty="0" err="1"/>
              <a:t>және</a:t>
            </a:r>
            <a:r>
              <a:rPr lang="ru-RU" sz="2000" b="0" dirty="0"/>
              <a:t> </a:t>
            </a:r>
            <a:r>
              <a:rPr lang="ru-RU" sz="2000" b="0" dirty="0" err="1"/>
              <a:t>сүйекті</a:t>
            </a:r>
            <a:r>
              <a:rPr lang="ru-RU" sz="2000" b="0" dirty="0"/>
              <a:t> </a:t>
            </a:r>
            <a:r>
              <a:rPr lang="ru-RU" sz="2000" b="0" dirty="0" err="1"/>
              <a:t>балықтар</a:t>
            </a:r>
            <a:r>
              <a:rPr lang="ru-RU" sz="2000" b="0" dirty="0"/>
              <a:t> </a:t>
            </a:r>
            <a:r>
              <a:rPr lang="ru-RU" sz="2000" b="0" dirty="0" err="1"/>
              <a:t>пайда</a:t>
            </a:r>
            <a:r>
              <a:rPr lang="ru-RU" sz="2000" b="0" dirty="0"/>
              <a:t> </a:t>
            </a:r>
            <a:r>
              <a:rPr lang="ru-RU" sz="2000" b="0" dirty="0" err="1"/>
              <a:t>болды</a:t>
            </a:r>
            <a:r>
              <a:rPr lang="ru-RU" sz="2000" b="0" dirty="0"/>
              <a:t>. </a:t>
            </a:r>
            <a:r>
              <a:rPr lang="ru-RU" sz="2000" b="0" dirty="0" err="1"/>
              <a:t>Жүзбеқанаттарының</a:t>
            </a:r>
            <a:r>
              <a:rPr lang="ru-RU" sz="2000" b="0" dirty="0"/>
              <a:t> </a:t>
            </a:r>
            <a:r>
              <a:rPr lang="ru-RU" sz="2000" b="0" dirty="0" err="1"/>
              <a:t>құрылысына</a:t>
            </a:r>
            <a:r>
              <a:rPr lang="ru-RU" sz="2000" b="0" dirty="0"/>
              <a:t> </a:t>
            </a:r>
            <a:r>
              <a:rPr lang="ru-RU" sz="2000" b="0" dirty="0" err="1"/>
              <a:t>қарай</a:t>
            </a:r>
            <a:r>
              <a:rPr lang="ru-RU" sz="2000" b="0" dirty="0"/>
              <a:t> </a:t>
            </a:r>
            <a:r>
              <a:rPr lang="ru-RU" sz="2000" b="0" dirty="0" err="1"/>
              <a:t>сүйекті</a:t>
            </a:r>
            <a:r>
              <a:rPr lang="ru-RU" sz="2000" b="0" dirty="0"/>
              <a:t> </a:t>
            </a:r>
            <a:r>
              <a:rPr lang="ru-RU" sz="2000" b="0" dirty="0" err="1"/>
              <a:t>балықтар</a:t>
            </a:r>
            <a:r>
              <a:rPr lang="ru-RU" sz="2000" b="0" dirty="0"/>
              <a:t> </a:t>
            </a:r>
            <a:r>
              <a:rPr lang="ru-RU" sz="2000" b="0" dirty="0" err="1"/>
              <a:t>сәулеқанаттылар</a:t>
            </a:r>
            <a:r>
              <a:rPr lang="ru-RU" sz="2000" b="0" dirty="0"/>
              <a:t> (</a:t>
            </a:r>
            <a:r>
              <a:rPr lang="ru-RU" sz="2000" b="0" dirty="0" err="1"/>
              <a:t>жүзбеқанаттары</a:t>
            </a:r>
            <a:r>
              <a:rPr lang="ru-RU" sz="2000" b="0" dirty="0"/>
              <a:t> </a:t>
            </a:r>
            <a:r>
              <a:rPr lang="ru-RU" sz="2000" b="0" dirty="0" err="1"/>
              <a:t>желпеуіш</a:t>
            </a:r>
            <a:r>
              <a:rPr lang="ru-RU" sz="2000" b="0" dirty="0"/>
              <a:t> </a:t>
            </a:r>
            <a:r>
              <a:rPr lang="ru-RU" sz="2000" b="0" dirty="0" err="1"/>
              <a:t>тәрізді</a:t>
            </a:r>
            <a:r>
              <a:rPr lang="ru-RU" sz="2000" b="0" dirty="0"/>
              <a:t>) </a:t>
            </a:r>
            <a:r>
              <a:rPr lang="ru-RU" sz="2000" b="0" dirty="0" err="1"/>
              <a:t>және</a:t>
            </a:r>
            <a:r>
              <a:rPr lang="ru-RU" sz="2000" b="0" dirty="0"/>
              <a:t> </a:t>
            </a:r>
            <a:r>
              <a:rPr lang="ru-RU" sz="2000" b="0" dirty="0" err="1"/>
              <a:t>саусаққанаттылар</a:t>
            </a:r>
            <a:r>
              <a:rPr lang="ru-RU" sz="2000" b="0" dirty="0"/>
              <a:t> (</a:t>
            </a:r>
            <a:r>
              <a:rPr lang="ru-RU" sz="2000" b="0" dirty="0" err="1"/>
              <a:t>жүзбеқанаттары</a:t>
            </a:r>
            <a:r>
              <a:rPr lang="ru-RU" sz="2000" b="0" dirty="0"/>
              <a:t> </a:t>
            </a:r>
            <a:r>
              <a:rPr lang="ru-RU" sz="2000" b="0" dirty="0" err="1"/>
              <a:t>саусаққа</a:t>
            </a:r>
            <a:r>
              <a:rPr lang="ru-RU" sz="2000" b="0" dirty="0"/>
              <a:t> </a:t>
            </a:r>
            <a:r>
              <a:rPr lang="ru-RU" sz="2000" b="0" dirty="0" err="1"/>
              <a:t>ұқсайды</a:t>
            </a:r>
            <a:r>
              <a:rPr lang="ru-RU" sz="2000" b="0" dirty="0"/>
              <a:t>) </a:t>
            </a:r>
            <a:r>
              <a:rPr lang="ru-RU" sz="2000" b="0" dirty="0" err="1"/>
              <a:t>деп</a:t>
            </a:r>
            <a:r>
              <a:rPr lang="ru-RU" sz="2000" b="0" dirty="0"/>
              <a:t> </a:t>
            </a:r>
            <a:r>
              <a:rPr lang="ru-RU" sz="2000" b="0" dirty="0" err="1"/>
              <a:t>бөлінді</a:t>
            </a:r>
            <a:r>
              <a:rPr lang="ru-RU" sz="2000" b="0" dirty="0"/>
              <a:t>. </a:t>
            </a:r>
            <a:r>
              <a:rPr lang="ru-RU" sz="2000" b="0" dirty="0" err="1"/>
              <a:t>Саусаққанатты</a:t>
            </a:r>
            <a:r>
              <a:rPr lang="ru-RU" sz="2000" b="0" dirty="0"/>
              <a:t> </a:t>
            </a:r>
            <a:r>
              <a:rPr lang="ru-RU" sz="2000" b="0" dirty="0" err="1"/>
              <a:t>балықтардың</a:t>
            </a:r>
            <a:r>
              <a:rPr lang="ru-RU" sz="2000" b="0" dirty="0"/>
              <a:t> </a:t>
            </a:r>
            <a:r>
              <a:rPr lang="ru-RU" sz="2000" b="0" dirty="0" err="1"/>
              <a:t>жүзбеқанаттары</a:t>
            </a:r>
            <a:r>
              <a:rPr lang="ru-RU" sz="2000" b="0" dirty="0"/>
              <a:t> </a:t>
            </a:r>
            <a:r>
              <a:rPr lang="ru-RU" sz="2000" b="0" dirty="0" err="1"/>
              <a:t>етті</a:t>
            </a:r>
            <a:r>
              <a:rPr lang="ru-RU" sz="2000" b="0" dirty="0"/>
              <a:t> </a:t>
            </a:r>
            <a:r>
              <a:rPr lang="ru-RU" sz="2000" b="0" dirty="0" err="1"/>
              <a:t>әрі</a:t>
            </a:r>
            <a:r>
              <a:rPr lang="ru-RU" sz="2000" b="0" dirty="0"/>
              <a:t> </a:t>
            </a:r>
            <a:r>
              <a:rPr lang="ru-RU" sz="2000" b="0" dirty="0" err="1"/>
              <a:t>қысқа</a:t>
            </a:r>
            <a:r>
              <a:rPr lang="ru-RU" sz="2000" b="0" dirty="0"/>
              <a:t>, </a:t>
            </a:r>
            <a:r>
              <a:rPr lang="ru-RU" sz="2000" b="0" dirty="0" err="1"/>
              <a:t>олар</a:t>
            </a:r>
            <a:r>
              <a:rPr lang="ru-RU" sz="2000" b="0" dirty="0"/>
              <a:t>: 2 </a:t>
            </a:r>
            <a:r>
              <a:rPr lang="ru-RU" sz="2000" b="0" dirty="0" err="1"/>
              <a:t>көкірек</a:t>
            </a:r>
            <a:r>
              <a:rPr lang="ru-RU" sz="2000" b="0" dirty="0"/>
              <a:t>, 2 </a:t>
            </a:r>
            <a:r>
              <a:rPr lang="ru-RU" sz="2000" b="0" dirty="0" err="1"/>
              <a:t>құрсақ</a:t>
            </a:r>
            <a:r>
              <a:rPr lang="ru-RU" sz="2000" b="0" dirty="0"/>
              <a:t> </a:t>
            </a:r>
            <a:r>
              <a:rPr lang="ru-RU" sz="2000" b="0" dirty="0" err="1"/>
              <a:t>жүзбеқанаттарының</a:t>
            </a:r>
            <a:r>
              <a:rPr lang="ru-RU" sz="2000" b="0" dirty="0"/>
              <a:t> </a:t>
            </a:r>
            <a:r>
              <a:rPr lang="ru-RU" sz="2000" b="0" dirty="0" err="1"/>
              <a:t>көмегімен</a:t>
            </a:r>
            <a:r>
              <a:rPr lang="ru-RU" sz="2000" b="0" dirty="0"/>
              <a:t> </a:t>
            </a:r>
            <a:r>
              <a:rPr lang="ru-RU" sz="2000" b="0" dirty="0" err="1"/>
              <a:t>жүзіп</a:t>
            </a:r>
            <a:r>
              <a:rPr lang="ru-RU" sz="2000" b="0" dirty="0"/>
              <a:t> </a:t>
            </a:r>
            <a:r>
              <a:rPr lang="ru-RU" sz="2000" b="0" dirty="0" err="1"/>
              <a:t>қана</a:t>
            </a:r>
            <a:r>
              <a:rPr lang="ru-RU" sz="2000" b="0" dirty="0"/>
              <a:t> </a:t>
            </a:r>
            <a:r>
              <a:rPr lang="ru-RU" sz="2000" b="0" dirty="0" err="1"/>
              <a:t>қоймай</a:t>
            </a:r>
            <a:r>
              <a:rPr lang="ru-RU" sz="2000" b="0" dirty="0"/>
              <a:t>, </a:t>
            </a:r>
            <a:r>
              <a:rPr lang="ru-RU" sz="2000" b="0" dirty="0" err="1"/>
              <a:t>суы</a:t>
            </a:r>
            <a:r>
              <a:rPr lang="ru-RU" sz="2000" b="0" dirty="0"/>
              <a:t> </a:t>
            </a:r>
            <a:r>
              <a:rPr lang="ru-RU" sz="2000" b="0" dirty="0" err="1"/>
              <a:t>құрғай</a:t>
            </a:r>
            <a:r>
              <a:rPr lang="ru-RU" sz="2000" b="0" dirty="0"/>
              <a:t> </a:t>
            </a:r>
            <a:r>
              <a:rPr lang="ru-RU" sz="2000" b="0" dirty="0" err="1"/>
              <a:t>бастаған</a:t>
            </a:r>
            <a:r>
              <a:rPr lang="ru-RU" sz="2000" b="0" dirty="0"/>
              <a:t> </a:t>
            </a:r>
            <a:r>
              <a:rPr lang="ru-RU" sz="2000" b="0" dirty="0" err="1"/>
              <a:t>көлдерден</a:t>
            </a:r>
            <a:r>
              <a:rPr lang="ru-RU" sz="2000" b="0" dirty="0"/>
              <a:t> су </a:t>
            </a:r>
            <a:r>
              <a:rPr lang="ru-RU" sz="2000" b="0" dirty="0" err="1"/>
              <a:t>іздеп</a:t>
            </a:r>
            <a:r>
              <a:rPr lang="ru-RU" sz="2000" b="0" dirty="0"/>
              <a:t> </a:t>
            </a:r>
            <a:r>
              <a:rPr lang="ru-RU" sz="2000" b="0" dirty="0" err="1"/>
              <a:t>жорғалап</a:t>
            </a:r>
            <a:r>
              <a:rPr lang="ru-RU" sz="2000" b="0" dirty="0"/>
              <a:t> </a:t>
            </a:r>
            <a:r>
              <a:rPr lang="ru-RU" sz="2000" b="0" dirty="0" err="1"/>
              <a:t>жүруге</a:t>
            </a:r>
            <a:r>
              <a:rPr lang="ru-RU" sz="2000" b="0" dirty="0"/>
              <a:t> де </a:t>
            </a:r>
            <a:r>
              <a:rPr lang="ru-RU" sz="2000" b="0" dirty="0" err="1"/>
              <a:t>бейімделген</a:t>
            </a:r>
            <a:r>
              <a:rPr lang="ru-RU" sz="2000" b="0" dirty="0"/>
              <a:t>. </a:t>
            </a:r>
            <a:r>
              <a:rPr lang="ru-RU" sz="2000" b="0" dirty="0" err="1"/>
              <a:t>Тым</a:t>
            </a:r>
            <a:r>
              <a:rPr lang="ru-RU" sz="2000" b="0" dirty="0"/>
              <a:t> </a:t>
            </a:r>
            <a:r>
              <a:rPr lang="ru-RU" sz="2000" b="0" dirty="0" err="1"/>
              <a:t>таязданып</a:t>
            </a:r>
            <a:r>
              <a:rPr lang="ru-RU" sz="2000" b="0" dirty="0"/>
              <a:t> </a:t>
            </a:r>
            <a:r>
              <a:rPr lang="ru-RU" sz="2000" b="0" dirty="0" err="1"/>
              <a:t>кеткен</a:t>
            </a:r>
            <a:r>
              <a:rPr lang="ru-RU" sz="2000" b="0" dirty="0"/>
              <a:t> </a:t>
            </a:r>
            <a:r>
              <a:rPr lang="ru-RU" sz="2000" b="0" dirty="0" err="1"/>
              <a:t>суларда</a:t>
            </a:r>
            <a:r>
              <a:rPr lang="ru-RU" sz="2000" b="0" dirty="0"/>
              <a:t> </a:t>
            </a:r>
            <a:r>
              <a:rPr lang="ru-RU" sz="2000" b="0" dirty="0" err="1"/>
              <a:t>олар</a:t>
            </a:r>
            <a:r>
              <a:rPr lang="ru-RU" sz="2000" b="0" dirty="0"/>
              <a:t> </a:t>
            </a:r>
            <a:r>
              <a:rPr lang="ru-RU" sz="2000" b="0" dirty="0" err="1"/>
              <a:t>атмосфералық</a:t>
            </a:r>
            <a:r>
              <a:rPr lang="ru-RU" sz="2000" b="0" dirty="0"/>
              <a:t> </a:t>
            </a:r>
            <a:r>
              <a:rPr lang="ru-RU" sz="2000" b="0" dirty="0" err="1"/>
              <a:t>ауамен</a:t>
            </a:r>
            <a:r>
              <a:rPr lang="ru-RU" sz="2000" b="0" dirty="0"/>
              <a:t> </a:t>
            </a:r>
            <a:r>
              <a:rPr lang="ru-RU" sz="2000" b="0" dirty="0" err="1"/>
              <a:t>тыныс</a:t>
            </a:r>
            <a:r>
              <a:rPr lang="ru-RU" sz="2000" b="0" dirty="0"/>
              <a:t> </a:t>
            </a:r>
            <a:r>
              <a:rPr lang="ru-RU" sz="2000" b="0" dirty="0" err="1"/>
              <a:t>алуға</a:t>
            </a:r>
            <a:r>
              <a:rPr lang="ru-RU" sz="2000" b="0" dirty="0"/>
              <a:t> </a:t>
            </a:r>
            <a:r>
              <a:rPr lang="ru-RU" sz="2000" b="0" dirty="0" err="1"/>
              <a:t>бейімделе</a:t>
            </a:r>
            <a:r>
              <a:rPr lang="ru-RU" sz="2000" b="0" dirty="0"/>
              <a:t> </a:t>
            </a:r>
            <a:r>
              <a:rPr lang="ru-RU" sz="2000" b="0" dirty="0" err="1"/>
              <a:t>бастады</a:t>
            </a:r>
            <a:r>
              <a:rPr lang="ru-RU" sz="2000" b="0" dirty="0"/>
              <a:t>. </a:t>
            </a:r>
            <a:r>
              <a:rPr lang="ru-RU" sz="2000" b="0" dirty="0" err="1"/>
              <a:t>Олар</a:t>
            </a:r>
            <a:r>
              <a:rPr lang="ru-RU" sz="2000" b="0" dirty="0"/>
              <a:t> </a:t>
            </a:r>
            <a:r>
              <a:rPr lang="ru-RU" sz="2000" b="0" dirty="0" err="1"/>
              <a:t>қан</a:t>
            </a:r>
            <a:r>
              <a:rPr lang="ru-RU" sz="2000" b="0" dirty="0"/>
              <a:t> </a:t>
            </a:r>
            <a:r>
              <a:rPr lang="ru-RU" sz="2000" b="0" dirty="0" err="1"/>
              <a:t>тамырларымен</a:t>
            </a:r>
            <a:r>
              <a:rPr lang="ru-RU" sz="2000" b="0" dirty="0"/>
              <a:t> </a:t>
            </a:r>
            <a:r>
              <a:rPr lang="ru-RU" sz="2000" b="0" dirty="0" err="1"/>
              <a:t>торланған</a:t>
            </a:r>
            <a:r>
              <a:rPr lang="ru-RU" sz="2000" b="0" dirty="0"/>
              <a:t> </a:t>
            </a:r>
            <a:r>
              <a:rPr lang="ru-RU" sz="2000" b="0" dirty="0" err="1"/>
              <a:t>торсылдағы</a:t>
            </a:r>
            <a:r>
              <a:rPr lang="ru-RU" sz="2000" b="0" dirty="0"/>
              <a:t> </a:t>
            </a:r>
            <a:r>
              <a:rPr lang="ru-RU" sz="2000" b="0" dirty="0" err="1"/>
              <a:t>арқылы</a:t>
            </a:r>
            <a:r>
              <a:rPr lang="ru-RU" sz="2000" b="0" dirty="0"/>
              <a:t> </a:t>
            </a:r>
            <a:r>
              <a:rPr lang="ru-RU" sz="2000" b="0" dirty="0" err="1"/>
              <a:t>тыныс</a:t>
            </a:r>
            <a:r>
              <a:rPr lang="ru-RU" sz="2000" b="0" dirty="0"/>
              <a:t> </a:t>
            </a:r>
            <a:r>
              <a:rPr lang="ru-RU" sz="2000" b="0" dirty="0" err="1"/>
              <a:t>алды</a:t>
            </a:r>
            <a:r>
              <a:rPr lang="ru-RU" sz="2000" b="0" dirty="0"/>
              <a:t>. </a:t>
            </a:r>
            <a:r>
              <a:rPr lang="ru-RU" sz="2000" b="0" dirty="0" err="1"/>
              <a:t>Жұп</a:t>
            </a:r>
            <a:r>
              <a:rPr lang="ru-RU" sz="2000" b="0" dirty="0"/>
              <a:t> </a:t>
            </a:r>
            <a:r>
              <a:rPr lang="ru-RU" sz="2000" b="0" dirty="0" err="1"/>
              <a:t>жүзбеқанаттары</a:t>
            </a:r>
            <a:r>
              <a:rPr lang="ru-RU" sz="2000" b="0" dirty="0"/>
              <a:t> </a:t>
            </a:r>
            <a:r>
              <a:rPr lang="ru-RU" sz="2000" b="0" dirty="0" err="1"/>
              <a:t>біртіндеп</a:t>
            </a:r>
            <a:r>
              <a:rPr lang="ru-RU" sz="2000" b="0" dirty="0"/>
              <a:t> </a:t>
            </a:r>
            <a:r>
              <a:rPr lang="ru-RU" sz="2000" b="0" dirty="0" err="1"/>
              <a:t>жүруге</a:t>
            </a:r>
            <a:r>
              <a:rPr lang="ru-RU" sz="2000" b="0" dirty="0"/>
              <a:t> </a:t>
            </a:r>
            <a:r>
              <a:rPr lang="ru-RU" sz="2000" b="0" dirty="0" err="1"/>
              <a:t>көбірек</a:t>
            </a:r>
            <a:r>
              <a:rPr lang="ru-RU" sz="2000" b="0" dirty="0"/>
              <a:t> </a:t>
            </a:r>
            <a:r>
              <a:rPr lang="ru-RU" sz="2000" b="0" dirty="0" err="1"/>
              <a:t>икемделіп</a:t>
            </a:r>
            <a:r>
              <a:rPr lang="ru-RU" sz="2000" b="0" dirty="0"/>
              <a:t> 5 </a:t>
            </a:r>
            <a:r>
              <a:rPr lang="ru-RU" sz="2000" b="0" dirty="0" err="1"/>
              <a:t>саусақты</a:t>
            </a:r>
            <a:r>
              <a:rPr lang="ru-RU" sz="2000" b="0" dirty="0"/>
              <a:t> </a:t>
            </a:r>
            <a:r>
              <a:rPr lang="ru-RU" sz="2000" b="0" dirty="0" err="1"/>
              <a:t>аяққа</a:t>
            </a:r>
            <a:r>
              <a:rPr lang="ru-RU" sz="2000" b="0" dirty="0"/>
              <a:t>, ал </a:t>
            </a:r>
            <a:r>
              <a:rPr lang="ru-RU" sz="2000" b="0" dirty="0" err="1"/>
              <a:t>торсылдағы</a:t>
            </a:r>
            <a:r>
              <a:rPr lang="ru-RU" sz="2000" b="0" dirty="0"/>
              <a:t> </a:t>
            </a:r>
            <a:r>
              <a:rPr lang="ru-RU" sz="2000" b="0" dirty="0" err="1"/>
              <a:t>өзгеріп</a:t>
            </a:r>
            <a:r>
              <a:rPr lang="ru-RU" sz="2000" b="0" dirty="0"/>
              <a:t> </a:t>
            </a:r>
            <a:r>
              <a:rPr lang="ru-RU" sz="2000" b="0" dirty="0" err="1"/>
              <a:t>өкпеге</a:t>
            </a:r>
            <a:r>
              <a:rPr lang="ru-RU" sz="2000" b="0" dirty="0"/>
              <a:t> </a:t>
            </a:r>
            <a:r>
              <a:rPr lang="ru-RU" sz="2000" b="0" dirty="0" err="1"/>
              <a:t>айналған</a:t>
            </a:r>
            <a:r>
              <a:rPr lang="ru-RU" sz="2000" b="0" dirty="0" smtClean="0"/>
              <a:t>.</a:t>
            </a:r>
            <a:endParaRPr lang="ru-RU" sz="2000" b="0" dirty="0"/>
          </a:p>
        </p:txBody>
      </p:sp>
    </p:spTree>
    <p:extLst>
      <p:ext uri="{BB962C8B-B14F-4D97-AF65-F5344CB8AC3E}">
        <p14:creationId xmlns:p14="http://schemas.microsoft.com/office/powerpoint/2010/main" val="4210586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акула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562" y="1880394"/>
            <a:ext cx="4991100" cy="2019300"/>
          </a:xfrm>
        </p:spPr>
      </p:pic>
    </p:spTree>
    <p:extLst>
      <p:ext uri="{BB962C8B-B14F-4D97-AF65-F5344CB8AC3E}">
        <p14:creationId xmlns:p14="http://schemas.microsoft.com/office/powerpoint/2010/main" val="1941963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58808" cy="5318051"/>
          </a:xfrm>
        </p:spPr>
        <p:txBody>
          <a:bodyPr>
            <a:normAutofit/>
          </a:bodyPr>
          <a:lstStyle/>
          <a:p>
            <a:pPr algn="just"/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көмір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кезеңі</a:t>
            </a:r>
            <a:endParaRPr lang="ru-RU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көмір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көмірдің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қалың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қабаты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болғандықтан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солай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райы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ылғалды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батпақты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жерлердің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арта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Биіктігі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30—40 м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ені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1-2 м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ағаштектес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плаундар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-лепидодендрон мен сигиллярия,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каламиттер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қалың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орман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өскен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көмірдің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бетінде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таралды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Тұқымды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қырықжапырақтардан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ашықтұқымдылар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таралып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эволюцияда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өсімдіктердің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тұқыммен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көбею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Девонның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соңында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стегоцефалдар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сауытбасты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қосмекенділер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тарала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Стегоцефалдардың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пішіні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тритондар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саламандраларға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ұқсаған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уылдырық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шашып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көбейген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итшабақтары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суда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дамыған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желбезекпен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тыныс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алғандықтан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қосмекенділердің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күнге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2535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стегоцефалдар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914" y="1518444"/>
            <a:ext cx="1924396" cy="2743200"/>
          </a:xfrm>
        </p:spPr>
      </p:pic>
    </p:spTree>
    <p:extLst>
      <p:ext uri="{BB962C8B-B14F-4D97-AF65-F5344CB8AC3E}">
        <p14:creationId xmlns:p14="http://schemas.microsoft.com/office/powerpoint/2010/main" val="265547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96064" cy="5619253"/>
          </a:xfrm>
        </p:spPr>
        <p:txBody>
          <a:bodyPr>
            <a:noAutofit/>
          </a:bodyPr>
          <a:lstStyle/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Пермь 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кезеңіПермь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тау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жыныстары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атымен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Пермь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тау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сілемдері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түзіліп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құрлықтың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көлемінің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ұлғаюы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райының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өзгеруіне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Экваторда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ылғалды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тропиктік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солтүстікке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ыстық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құрғак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райы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болғандықтан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батпақты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ылғалды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өскен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ормандар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кырықбуындар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қырықжапырақтар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плаундар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біртіндеп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азайып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жойылды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орнын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тұқымды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тұқымды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ашықтұқымдылар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дүниесінде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едәуір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байқалды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Трилобиттер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палеозой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маржандары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құрғақ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райына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төзе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алмаған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қосмекенділер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жойылды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Тритон</a:t>
            </a: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Тек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құрбақа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тритон, саламандра,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аяқсыз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космекенділер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сақталып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Жойылған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қосмекенділердің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орнына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құрлықка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бейімделген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терісі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мүйізді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қабыршақпен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сырты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қатты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кабықпен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қапталған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уызға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бай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жұмыртқа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көбеюге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бейімделген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тыныс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алуы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айналымы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жетілген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бауырымен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жорғалаушылар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бетіне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Бауырымен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жорғалаушылардың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қосмекенділер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бауырымен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жорғалаушылардың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аралық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25 см,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денесі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кесірткеге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басы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бақаға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ұқсаған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балықпен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қоректенетін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бақакесірткелер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1389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тритон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72" y="1100138"/>
            <a:ext cx="4829680" cy="3579812"/>
          </a:xfrm>
        </p:spPr>
      </p:pic>
    </p:spTree>
    <p:extLst>
      <p:ext uri="{BB962C8B-B14F-4D97-AF65-F5344CB8AC3E}">
        <p14:creationId xmlns:p14="http://schemas.microsoft.com/office/powerpoint/2010/main" val="308263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092380" cy="4347821"/>
          </a:xfrm>
        </p:spPr>
        <p:txBody>
          <a:bodyPr>
            <a:normAutofit/>
          </a:bodyPr>
          <a:lstStyle/>
          <a:p>
            <a:r>
              <a:rPr lang="ru-RU" sz="3600" dirty="0"/>
              <a:t>Мезозой </a:t>
            </a:r>
            <a:r>
              <a:rPr lang="ru-RU" sz="3600" dirty="0" err="1"/>
              <a:t>заманы</a:t>
            </a:r>
            <a:r>
              <a:rPr lang="ru-RU" sz="3600" dirty="0"/>
              <a:t> 3 </a:t>
            </a:r>
            <a:r>
              <a:rPr lang="ru-RU" sz="3600" dirty="0" err="1"/>
              <a:t>кезеңнен</a:t>
            </a:r>
            <a:r>
              <a:rPr lang="ru-RU" sz="3600" dirty="0"/>
              <a:t> </a:t>
            </a:r>
            <a:r>
              <a:rPr lang="ru-RU" sz="3600" dirty="0" err="1"/>
              <a:t>тұрады</a:t>
            </a:r>
            <a:r>
              <a:rPr lang="ru-RU" sz="3600" dirty="0"/>
              <a:t>:</a:t>
            </a:r>
          </a:p>
          <a:p>
            <a:endParaRPr lang="ru-RU" sz="3600" dirty="0"/>
          </a:p>
          <a:p>
            <a:r>
              <a:rPr lang="ru-RU" sz="3600" dirty="0"/>
              <a:t>триас,</a:t>
            </a:r>
          </a:p>
          <a:p>
            <a:r>
              <a:rPr lang="ru-RU" sz="3600" dirty="0"/>
              <a:t>юра,</a:t>
            </a:r>
          </a:p>
          <a:p>
            <a:r>
              <a:rPr lang="ru-RU" sz="3600" dirty="0"/>
              <a:t>бор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2687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596064" cy="5879902"/>
          </a:xfrm>
        </p:spPr>
        <p:txBody>
          <a:bodyPr>
            <a:noAutofit/>
          </a:bodyPr>
          <a:lstStyle/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Триас 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кезеңі</a:t>
            </a:r>
            <a:endParaRPr lang="ru-RU" sz="18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Триас 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— ("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саннан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Оңтүстік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Германиядан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пермь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үстіңгі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жағындағы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қабаттардың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санына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койылған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атау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Мезозой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заманын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бауырымен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жорғалаушылар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тұқымды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заманы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Өсімдіктерден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қырықжапырақтар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ағаштектес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қырықбуындар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плаундар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біржола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жойылып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тұқымды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таралды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Динозаврлар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Триас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таралды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Бауырымен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жорғалаушылар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динозаврлар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ихтиозаврлар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тасбақалар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ертедегі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қолтырауындар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тұрқы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) 10—12 м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денесінің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сыртында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мүйізді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қабыршықтары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тұмсығы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дельфинге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тісі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қолтырауынға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басы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кесірткеге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жүзбеқанаттары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китке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құйрығы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балыққа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ұқсаған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ихтиозаврлар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теңіздерде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мекендеген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Ихтиозаврлар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Триас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теңіздерде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мекендеген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өкпемен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тыныс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Ихтиозаврлардың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ұрпақтары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аналығының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денесінен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жұмыртқаны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жарып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сыртқа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тірідей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туылған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Қазбадан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ихтиозавр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қаңқасының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ішінен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ұрпақтарының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қаңқасы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206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2800" dirty="0" smtClean="0"/>
              <a:t>Динозаврлар, ихтиозаврлар, брахиозаврлар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26" y="1554163"/>
            <a:ext cx="4233911" cy="24641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56793"/>
            <a:ext cx="3952782" cy="24615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691" y="4149080"/>
            <a:ext cx="4257865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681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58808" cy="5390059"/>
          </a:xfrm>
        </p:spPr>
        <p:txBody>
          <a:bodyPr>
            <a:noAutofit/>
          </a:bodyPr>
          <a:lstStyle/>
          <a:p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Юра </a:t>
            </a:r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кезеңіЮра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— Франция мен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Швейцарияның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шекарасында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атымен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кезеңді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динозаврлар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корқынышты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кесірткелер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кезенде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ауада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теңізде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құрлықта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бауырымен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жорғалаушылар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тарады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ертеде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динозаврлардың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250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Брахиозаврлар</a:t>
            </a:r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Динозаврлардың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денесі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басы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кішкене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мойны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кұйрығы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ұзын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тұрқы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30 м,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салмағы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50 т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брахиозаврлар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Юра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жәндіктердің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таралды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құс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— археоптерикс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Археоптерикс - Юра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кезеңіндегі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құс</a:t>
            </a:r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Археоптерикстің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басы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кесірткенің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басына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ұқсаған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денесі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мүйізді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қабыршақтармен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қапталған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сүйектерінде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тістері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бар,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құйрығы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18—20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омыртқадан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түзілген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тырнақтары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ұзын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құсқа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ұксаған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белгісі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басынан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жері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түгелдей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қауырсынмен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қапталған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кезеңнің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райы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жұмсақ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болғандықтан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жабық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тұқымды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өсе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эволюциясындағы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ароморфоздық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өзгеріс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Тұқымның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жеміспен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қапталып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жабық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ұрығын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колайсыз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жағдайдан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қорғап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алыс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алқаптарға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таралуына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67750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археоптерикс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0" y="1100138"/>
            <a:ext cx="3940044" cy="3579812"/>
          </a:xfrm>
        </p:spPr>
      </p:pic>
    </p:spTree>
    <p:extLst>
      <p:ext uri="{BB962C8B-B14F-4D97-AF65-F5344CB8AC3E}">
        <p14:creationId xmlns:p14="http://schemas.microsoft.com/office/powerpoint/2010/main" val="1726654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80" y="0"/>
            <a:ext cx="9144000" cy="5760640"/>
          </a:xfrm>
        </p:spPr>
        <p:txBody>
          <a:bodyPr>
            <a:noAutofit/>
          </a:bodyPr>
          <a:lstStyle/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Бор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бақалшақтар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ұсақ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жануарларынан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түзілген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бор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қабаты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қалың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болғандықтан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солай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гүлді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таралды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Терек Бор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кезеңдегі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әлеміндегі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өзгерістерге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үйеңкі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терек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эвкалипт, тал,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қайың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жалпақ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жапыракты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ағаштардың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Гүлді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тозаңдандыратын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жәндіктердің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жәндікпен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қоректенетін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құстардың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болуына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себепші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Бор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соңында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райының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суынуына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жағалауындағы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алқаптары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азайып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өсімдікқоректі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жыртқыш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динозаврлар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жойылды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бауырымен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жорғалаушылар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колтырауындар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) тек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тропиктік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белдеулерде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сақталып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Бор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құстар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сүтқоректілердің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топтары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жылықанды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құрлықта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ұшпайтын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құстар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Сүтқоректілердің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шығуына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себеп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ароморфоздық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белгілер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Жүйке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жүйесінің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күрделенуі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алдыңғы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сыңарларының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жануарлардың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мінез-қылығының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өзгеруіне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жағдайларына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бейімделуіне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әсерін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тигізді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Омыртқа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жотасы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бөлімдерге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жіктелді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аяқтары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денесінің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бүйір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бауыр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жағына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орналасты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аналық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организмнің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денесінде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дамып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мүше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жатырда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жетілді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ұрпағын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сүтпен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қоректендірді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Денедегі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жылуды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қалыпты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түкті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жамылғы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5. Газ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алмасу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қарқындылығын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күшейтетін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көпіршіктерден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дамыды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82850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Қайың және терек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65" y="1100138"/>
            <a:ext cx="2084694" cy="35798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00808"/>
            <a:ext cx="3445617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850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961473" cy="3963070"/>
          </a:xfrm>
        </p:spPr>
        <p:txBody>
          <a:bodyPr>
            <a:normAutofit/>
          </a:bodyPr>
          <a:lstStyle/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Кайнозой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заманы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грекше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sz="2400" b="0" dirty="0" err="1">
                <a:latin typeface="Times New Roman" pitchFamily="18" charset="0"/>
                <a:cs typeface="Times New Roman" pitchFamily="18" charset="0"/>
              </a:rPr>
              <a:t>kainos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" — "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", "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ос"— "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", "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").</a:t>
            </a:r>
          </a:p>
          <a:p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үштік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төрттік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кезеңнен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9861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5877272"/>
          </a:xfrm>
        </p:spPr>
        <p:txBody>
          <a:bodyPr>
            <a:noAutofit/>
          </a:bodyPr>
          <a:lstStyle/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 smtClean="0">
                <a:latin typeface="Times New Roman" pitchFamily="18" charset="0"/>
                <a:cs typeface="Times New Roman" pitchFamily="18" charset="0"/>
              </a:rPr>
              <a:t>кезең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Магнолия</a:t>
            </a:r>
          </a:p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(палеоген) бас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Еуропа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ормандарында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мәңгі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магнолия, лавр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ағашы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пальма,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бамбуктардан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сүйгіш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ағаштар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фикус, эвкалипт,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ағашы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Кайнозой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заманының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жартысында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суытып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сүйгіш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Оңтүстікте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сақталып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ендіктерде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жалпақ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жапырақты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үйеңкі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қандағаш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емен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ормандары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сиреп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далалы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ұлғайды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Құстарда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ұшуын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жеңілдету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қапшықтары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жетілді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Сүтқоректілерде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тістері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күрек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сойдақ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азу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тістерге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бөлініп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күрделенді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Құстар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сүткоректілер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шарында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далалы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жерлерде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башпайлы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жылқылар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гиппариондар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құстардан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түйеқұстар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мекен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Ылғалды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жазық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далалы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жерлердің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құрғақ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далаға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айналуынан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гиппариондар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соңында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біржола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жойылды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жартысында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күнгі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сүтқоректілердің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отрядтарының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өкілдері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тұсында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адамтектес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маймылдар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арғы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тегі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Орман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көлемінің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азаюы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далалы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көлемінің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үлғаюына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адамтектес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маймылдардың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орманның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түпкіріне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ығысып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ағаш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басынан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түсіп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кеңістікте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мекендеді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кеңістікте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мекендеген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адамтектес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маймылдың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ертедегі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тармағынан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ұрпақтарынан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Қорыта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арғы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тегі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кайнозойдың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Горилла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үштік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Орманның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түпкіріне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ығысып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тобынан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гориллалар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шимпанзелер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4564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Магнолия және гориллалар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59124"/>
            <a:ext cx="4800533" cy="36004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28800"/>
            <a:ext cx="3803988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140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974832" cy="5534075"/>
          </a:xfrm>
        </p:spPr>
        <p:txBody>
          <a:bodyPr>
            <a:normAutofit/>
          </a:bodyPr>
          <a:lstStyle/>
          <a:p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Төрттік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кезең</a:t>
            </a:r>
            <a:endParaRPr lang="ru-RU" sz="24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 err="1" smtClean="0">
                <a:latin typeface="Times New Roman" pitchFamily="18" charset="0"/>
                <a:cs typeface="Times New Roman" pitchFamily="18" charset="0"/>
              </a:rPr>
              <a:t>Төрттік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— 1,5—1 млн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созылды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Мұздану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ғасыры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— плейстоцен, ал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ғасыр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— голоцен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Еуразия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Американы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мұз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 Антарктида, Исландия, Франц-Иосиф, Памир,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Тянь-Шаньдағы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мұздықтар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төрттік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кезеңнің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мұздық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ғасырының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қалдығы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Төрттік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мастодонттар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ертедегі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пілдер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мамонттар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қылыш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тісті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жолбарыстар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жалқауаңдар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мүйізді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шымтезек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бұғылары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жойылды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Ертедегі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аңшылар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Еуразиядағы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мамонттар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жүнді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мүйізтұмсықтарды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жалқауаңдарды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жабайы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жылқыларды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жойып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жіберді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сүтқоректілердің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түр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тармақтары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төрттік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болды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177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Мамонттар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55" y="1100138"/>
            <a:ext cx="5899315" cy="3579812"/>
          </a:xfrm>
        </p:spPr>
      </p:pic>
    </p:spTree>
    <p:extLst>
      <p:ext uri="{BB962C8B-B14F-4D97-AF65-F5344CB8AC3E}">
        <p14:creationId xmlns:p14="http://schemas.microsoft.com/office/powerpoint/2010/main" val="3557969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742"/>
            <a:ext cx="5732661" cy="674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7395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547" y="188640"/>
            <a:ext cx="9198573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4021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64896" cy="2376264"/>
          </a:xfrm>
        </p:spPr>
        <p:txBody>
          <a:bodyPr>
            <a:normAutofit/>
          </a:bodyPr>
          <a:lstStyle/>
          <a:p>
            <a:pPr algn="ctr"/>
            <a:r>
              <a:rPr lang="kk-KZ" sz="4400" dirty="0" smtClean="0"/>
              <a:t>Назарларыңызға рахмет!!!</a:t>
            </a: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061" y="2351795"/>
            <a:ext cx="1438102" cy="1076498"/>
          </a:xfrm>
        </p:spPr>
      </p:pic>
    </p:spTree>
    <p:extLst>
      <p:ext uri="{BB962C8B-B14F-4D97-AF65-F5344CB8AC3E}">
        <p14:creationId xmlns:p14="http://schemas.microsoft.com/office/powerpoint/2010/main" val="2497765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249</TotalTime>
  <Words>1842</Words>
  <Application>Microsoft Office PowerPoint</Application>
  <PresentationFormat>Экран (4:3)</PresentationFormat>
  <Paragraphs>109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Углы</vt:lpstr>
      <vt:lpstr>Жердің даму тарихы:  1.Жердің ғаламшарлық даму кезеңі (Жер  4,5-4,6 млрд жыл бұрын пайда болған. Осы кезден басталатын тарихы)  2.Жердің геологиялық даму кезеңі (жер қыртысының алғаш қалыптаса бастау сәтінен  қазіргі кезге дейін уақыт аралығын қамтиды)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</vt:lpstr>
      <vt:lpstr>Презентация PowerPoint</vt:lpstr>
      <vt:lpstr>Презентация PowerPoint</vt:lpstr>
      <vt:lpstr>Презентация PowerPoint</vt:lpstr>
      <vt:lpstr>қандауырша</vt:lpstr>
      <vt:lpstr>Презентация PowerPoint</vt:lpstr>
      <vt:lpstr>Презентация PowerPoint</vt:lpstr>
      <vt:lpstr>Презентация PowerPoint</vt:lpstr>
      <vt:lpstr>трилобиттер</vt:lpstr>
      <vt:lpstr>Презентация PowerPoint</vt:lpstr>
      <vt:lpstr>Бауыраяқты және басаяқты ұлулар</vt:lpstr>
      <vt:lpstr>Презентация PowerPoint</vt:lpstr>
      <vt:lpstr>миногалалар</vt:lpstr>
      <vt:lpstr>Презентация PowerPoint</vt:lpstr>
      <vt:lpstr>акула</vt:lpstr>
      <vt:lpstr>Презентация PowerPoint</vt:lpstr>
      <vt:lpstr>стегоцефалдар</vt:lpstr>
      <vt:lpstr>Презентация PowerPoint</vt:lpstr>
      <vt:lpstr>тритон</vt:lpstr>
      <vt:lpstr>Презентация PowerPoint</vt:lpstr>
      <vt:lpstr>Презентация PowerPoint</vt:lpstr>
      <vt:lpstr>Динозаврлар, ихтиозаврлар, брахиозаврлар</vt:lpstr>
      <vt:lpstr>Презентация PowerPoint</vt:lpstr>
      <vt:lpstr>археоптерикс</vt:lpstr>
      <vt:lpstr>Презентация PowerPoint</vt:lpstr>
      <vt:lpstr>Қайың және терек</vt:lpstr>
      <vt:lpstr>Презентация PowerPoint</vt:lpstr>
      <vt:lpstr>Презентация PowerPoint</vt:lpstr>
      <vt:lpstr>Магнолия және гориллалар</vt:lpstr>
      <vt:lpstr>Презентация PowerPoint</vt:lpstr>
      <vt:lpstr>Мамонттар</vt:lpstr>
      <vt:lpstr>Презентация PowerPoint</vt:lpstr>
      <vt:lpstr>Презентация PowerPoint</vt:lpstr>
      <vt:lpstr>Назарларыңызға рахмет!!!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Геологиялық жыл санау және геохронологиялық кесте</dc:title>
  <dc:creator>Мурагер</dc:creator>
  <cp:lastModifiedBy>Бакытгуль</cp:lastModifiedBy>
  <cp:revision>18</cp:revision>
  <dcterms:modified xsi:type="dcterms:W3CDTF">2020-03-25T16:47:33Z</dcterms:modified>
</cp:coreProperties>
</file>